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6" r:id="rId10"/>
    <p:sldId id="277" r:id="rId11"/>
    <p:sldId id="278" r:id="rId12"/>
    <p:sldId id="280" r:id="rId13"/>
    <p:sldId id="28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69" d="100"/>
          <a:sy n="69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4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0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09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7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4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6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3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27D4-3073-412E-93BA-426424F64DC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5507-44B7-4763-9D82-1AEA1C4B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772816"/>
            <a:ext cx="84969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IN" altLang="en-US" sz="6600" b="1" dirty="0">
                <a:solidFill>
                  <a:srgbClr val="000000"/>
                </a:solidFill>
                <a:latin typeface="Calibri" charset="0"/>
              </a:rPr>
              <a:t>MOBILE BANKING</a:t>
            </a:r>
            <a:br>
              <a:rPr lang="en-IN" altLang="en-US" sz="6600" b="1" dirty="0">
                <a:solidFill>
                  <a:srgbClr val="000000"/>
                </a:solidFill>
                <a:latin typeface="Calibri" charset="0"/>
              </a:rPr>
            </a:br>
            <a:endParaRPr lang="en-IN" altLang="en-US" sz="66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019550"/>
            <a:ext cx="2381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"/>
            <a:ext cx="79248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 u="sng" dirty="0" smtClean="0">
                <a:latin typeface="Calibri" charset="0"/>
              </a:rPr>
              <a:t>E-Service</a:t>
            </a:r>
            <a:endParaRPr lang="en-US" altLang="en-US" sz="3200" b="1" u="sng" dirty="0">
              <a:latin typeface="Calibri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4400" y="1295400"/>
            <a:ext cx="4038600" cy="2029871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 hangingPunct="1">
              <a:lnSpc>
                <a:spcPct val="100000"/>
              </a:lnSpc>
              <a:buSzPct val="45000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E-Service  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endParaRPr lang="en-IN" altLang="en-US" dirty="0" smtClean="0">
              <a:solidFill>
                <a:srgbClr val="FFFFFF"/>
              </a:solidFill>
              <a:latin typeface="Calibri" charset="0"/>
            </a:endParaRPr>
          </a:p>
          <a:p>
            <a:pPr marL="285750" indent="-285750" eaLnBrk="1"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 Link of Aadhaar with Bank Account 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ATM Card Service 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C:\Users\Admin\Downloads\WhatsApp Image 2023-01-21 at 3.05.02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03" y="1295400"/>
            <a:ext cx="2934669" cy="49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1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 u="sng" dirty="0" smtClean="0">
                <a:latin typeface="Calibri" charset="0"/>
              </a:rPr>
              <a:t>Recharge &amp; Bill Pay</a:t>
            </a:r>
            <a:endParaRPr lang="en-US" altLang="en-US" sz="3200" b="1" u="sng" dirty="0">
              <a:latin typeface="Calibri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04184" y="1206361"/>
            <a:ext cx="4038600" cy="5630857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>
                <a:solidFill>
                  <a:schemeClr val="bg1"/>
                </a:solidFill>
                <a:latin typeface="Calibri" charset="0"/>
              </a:rPr>
              <a:t>Recharge &amp; Bill Pay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endParaRPr lang="en-IN" altLang="en-US" dirty="0" smtClean="0">
              <a:solidFill>
                <a:srgbClr val="FFFFFF"/>
              </a:solidFill>
              <a:latin typeface="Calibri" charset="0"/>
            </a:endParaRPr>
          </a:p>
          <a:p>
            <a:pPr marL="285750" indent="-285750" eaLnBrk="1"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 Mobile Recharge 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DTH  Recharge </a:t>
            </a:r>
          </a:p>
          <a:p>
            <a:pPr marL="0" indent="0" eaLnBrk="1">
              <a:buSzPct val="45000"/>
            </a:pPr>
            <a:endParaRPr lang="en-IN" altLang="en-US" dirty="0" smtClean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Bill Payment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View Registered Biller  &amp; Pay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Manage /Add Biller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Payment History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Raise  Complaint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 Retrieve Complaint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 descr="C:\Users\Admin\Downloads\WhatsApp Image 2023-01-21 at 3.05.02 PM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95400"/>
            <a:ext cx="2281064" cy="49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9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 u="sng" dirty="0" smtClean="0">
                <a:latin typeface="Calibri" charset="0"/>
              </a:rPr>
              <a:t>Enquiries</a:t>
            </a:r>
            <a:endParaRPr lang="en-US" altLang="en-US" sz="3200" b="1" u="sng" dirty="0">
              <a:latin typeface="Calibri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4400" y="1295400"/>
            <a:ext cx="4038600" cy="2029871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 hangingPunct="1">
              <a:lnSpc>
                <a:spcPct val="100000"/>
              </a:lnSpc>
              <a:buSzPct val="45000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Enquiries  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endParaRPr lang="en-IN" altLang="en-US" dirty="0" smtClean="0">
              <a:solidFill>
                <a:srgbClr val="FFFFFF"/>
              </a:solidFill>
              <a:latin typeface="Calibri" charset="0"/>
            </a:endParaRPr>
          </a:p>
          <a:p>
            <a:pPr marL="285750" indent="-285750" eaLnBrk="1"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 Transaction History  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TDS Enquiry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 descr="C:\Users\Admin\Downloads\WhatsApp Image 2023-01-21 at 3.05.03 PM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5400"/>
            <a:ext cx="2666575" cy="45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9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 u="sng" dirty="0" smtClean="0">
                <a:latin typeface="Calibri" charset="0"/>
              </a:rPr>
              <a:t>Request</a:t>
            </a:r>
            <a:endParaRPr lang="en-US" altLang="en-US" sz="3200" b="1" u="sng" dirty="0">
              <a:latin typeface="Calibri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4400" y="1295400"/>
            <a:ext cx="4038600" cy="5353858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>
              <a:buSzPct val="45000"/>
            </a:pPr>
            <a:r>
              <a:rPr lang="en-US" altLang="en-US" b="1" dirty="0" smtClean="0">
                <a:solidFill>
                  <a:schemeClr val="bg1"/>
                </a:solidFill>
                <a:latin typeface="Calibri" charset="0"/>
              </a:rPr>
              <a:t>Request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marL="285750" indent="-285750" eaLnBrk="1"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Cheque Book Request  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Cheque Status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Generate MMID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Positive Pay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Remove stop on Cheque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Set Stop on Cheque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Standing Instruction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Standing  Instruction Enquiry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 descr="C:\Users\Admin\Downloads\WhatsApp Image 2023-01-21 at 3.05.03 PM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929136" cy="48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6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08325"/>
            <a:ext cx="79248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71938" y="5381625"/>
            <a:ext cx="484346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sz="2000" b="1">
                <a:solidFill>
                  <a:srgbClr val="000000"/>
                </a:solidFill>
                <a:latin typeface="Calibri" charset="0"/>
              </a:rPr>
              <a:t>www.adcbank.coop</a:t>
            </a:r>
          </a:p>
          <a:p>
            <a:pPr eaLnBrk="1" hangingPunct="1">
              <a:lnSpc>
                <a:spcPct val="100000"/>
              </a:lnSpc>
            </a:pPr>
            <a:endParaRPr lang="en-IN" altLang="en-US" sz="2000" b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sz="2000" b="1">
                <a:solidFill>
                  <a:srgbClr val="000000"/>
                </a:solidFill>
                <a:latin typeface="Calibri" charset="0"/>
              </a:rPr>
              <a:t>Ib.mb@adcbank.coop</a:t>
            </a:r>
          </a:p>
          <a:p>
            <a:pPr eaLnBrk="1" hangingPunct="1">
              <a:lnSpc>
                <a:spcPct val="100000"/>
              </a:lnSpc>
            </a:pPr>
            <a:endParaRPr lang="en-IN" altLang="en-US" sz="2000" b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6019800"/>
            <a:ext cx="34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410200"/>
            <a:ext cx="51276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9863" y="3810000"/>
            <a:ext cx="10763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sz="1600" b="1">
                <a:solidFill>
                  <a:srgbClr val="000000"/>
                </a:solidFill>
                <a:latin typeface="Calibri" charset="0"/>
              </a:rPr>
              <a:t>Since 1925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7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280298"/>
            <a:ext cx="7429128" cy="106047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Calibri" charset="0"/>
              </a:rPr>
              <a:t>Mobile Banking (Financial)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2448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altLang="en-US" dirty="0" smtClean="0">
                <a:solidFill>
                  <a:srgbClr val="000000"/>
                </a:solidFill>
                <a:latin typeface="Calibri" charset="0"/>
              </a:rPr>
              <a:t>Financial Mobile Banking services have been approved by RBI.</a:t>
            </a:r>
          </a:p>
          <a:p>
            <a:pPr algn="just"/>
            <a:endParaRPr lang="en-IN" altLang="en-US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IN" altLang="en-US" dirty="0" smtClean="0">
                <a:solidFill>
                  <a:srgbClr val="000000"/>
                </a:solidFill>
                <a:latin typeface="Calibri" charset="0"/>
              </a:rPr>
              <a:t>The APP is now available on the play store for android devices.</a:t>
            </a:r>
          </a:p>
          <a:p>
            <a:pPr algn="just"/>
            <a:endParaRPr lang="en-IN" altLang="en-US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IN" altLang="en-US" dirty="0" smtClean="0">
                <a:solidFill>
                  <a:srgbClr val="000000"/>
                </a:solidFill>
                <a:latin typeface="Calibri" charset="0"/>
              </a:rPr>
              <a:t>The customer can use mobile banking for the below services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" y="21729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36066"/>
              </p:ext>
            </p:extLst>
          </p:nvPr>
        </p:nvGraphicFramePr>
        <p:xfrm>
          <a:off x="505644" y="4437113"/>
          <a:ext cx="8242820" cy="1878157"/>
        </p:xfrm>
        <a:graphic>
          <a:graphicData uri="http://schemas.openxmlformats.org/drawingml/2006/table">
            <a:tbl>
              <a:tblPr/>
              <a:tblGrid>
                <a:gridCol w="4122333"/>
                <a:gridCol w="4120487"/>
              </a:tblGrid>
              <a:tr h="401146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Account inquiry</a:t>
                      </a:r>
                    </a:p>
                  </a:txBody>
                  <a:tcPr marT="45742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/>
                      </a:pPr>
                      <a:r>
                        <a:rPr kumimoji="0" lang="en-I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Stop / Revoke Cheque</a:t>
                      </a:r>
                    </a:p>
                  </a:txBody>
                  <a:tcPr marT="45742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</a:tr>
              <a:tr h="647171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/>
                      </a:pPr>
                      <a:r>
                        <a:rPr kumimoji="0" lang="en-I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Transfer funds ( Within Bank ,Own Account, IMPS, NEFT,RTGS)</a:t>
                      </a:r>
                    </a:p>
                  </a:txBody>
                  <a:tcPr marT="45742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/>
                      </a:pPr>
                      <a:r>
                        <a:rPr kumimoji="0" lang="en-I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ATM Card Manage</a:t>
                      </a:r>
                    </a:p>
                  </a:txBody>
                  <a:tcPr marT="45742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</a:tr>
              <a:tr h="369191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Recharge and Bill Payment </a:t>
                      </a:r>
                    </a:p>
                  </a:txBody>
                  <a:tcPr marT="45742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Link Of Aadhaar</a:t>
                      </a:r>
                    </a:p>
                  </a:txBody>
                  <a:tcPr marT="45742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</a:tr>
              <a:tr h="45470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Cheque Book Request</a:t>
                      </a:r>
                    </a:p>
                  </a:txBody>
                  <a:tcPr marT="45742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 Standing Instruction</a:t>
                      </a:r>
                    </a:p>
                  </a:txBody>
                  <a:tcPr marT="61626" marB="457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0944" y="6381328"/>
            <a:ext cx="75438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sz="2000" b="1" dirty="0">
                <a:solidFill>
                  <a:schemeClr val="bg1"/>
                </a:solidFill>
                <a:latin typeface="Calibri" charset="0"/>
              </a:rPr>
              <a:t>www.adcbank.coop	</a:t>
            </a:r>
            <a:r>
              <a:rPr lang="en-IN" altLang="en-US" sz="2000" b="1" dirty="0">
                <a:solidFill>
                  <a:srgbClr val="000000"/>
                </a:solidFill>
                <a:latin typeface="Calibri" charset="0"/>
              </a:rPr>
              <a:t>		info@adcbank.coop</a:t>
            </a:r>
          </a:p>
          <a:p>
            <a:pPr eaLnBrk="1" hangingPunct="1">
              <a:lnSpc>
                <a:spcPct val="100000"/>
              </a:lnSpc>
            </a:pPr>
            <a:endParaRPr lang="en-IN" altLang="en-US" sz="2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6381328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3" y="6462548"/>
            <a:ext cx="341313" cy="3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u="sng" smtClean="0">
                <a:latin typeface="Calibri" charset="0"/>
              </a:rPr>
              <a:t>First screen - Mobile APP</a:t>
            </a:r>
            <a:endParaRPr lang="en-US" altLang="en-US" b="1" u="sng">
              <a:latin typeface="Calibri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24400" y="1295400"/>
            <a:ext cx="3810000" cy="369186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Once the INSTALLATION is successful the screen will appear as shown in the same slide.</a:t>
            </a:r>
          </a:p>
          <a:p>
            <a:pPr eaLnBrk="1" hangingPunct="1">
              <a:lnSpc>
                <a:spcPct val="100000"/>
              </a:lnSpc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Following MENU appears on the APP screen:</a:t>
            </a:r>
          </a:p>
          <a:p>
            <a:pPr eaLnBrk="1" hangingPunct="1">
              <a:lnSpc>
                <a:spcPct val="100000"/>
              </a:lnSpc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1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) Click On Register Here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2)After Enter Mandatory Fields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3) 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After Enter OTP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4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) After Enter MPIN  &amp; T Pin 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5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) After Enter  Security Question</a:t>
            </a:r>
          </a:p>
          <a:p>
            <a:pPr eaLnBrk="1" hangingPunct="1">
              <a:lnSpc>
                <a:spcPct val="100000"/>
              </a:lnSpc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6) After Enter Submit button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\Downloads\WhatsApp Image 2023-01-21 at 12.14.42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95400"/>
            <a:ext cx="36446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4400" y="1295400"/>
            <a:ext cx="3810000" cy="230687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On clicking New Registration Application will ask to Enter Account Number.</a:t>
            </a:r>
          </a:p>
          <a:p>
            <a:pPr eaLnBrk="1" hangingPunct="1">
              <a:lnSpc>
                <a:spcPct val="100000"/>
              </a:lnSpc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Enter Your  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Mobile Number, Account Number , Confirm Account Number, Captcha. Then Please Accept Terms and Condition  to proceed further.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u="sng" smtClean="0">
                <a:latin typeface="Calibri" charset="0"/>
              </a:rPr>
              <a:t>NEW REGISTRATION Screen</a:t>
            </a:r>
            <a:endParaRPr lang="en-US" altLang="en-US" b="1" u="sng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C:\Users\Admin\Downloads\WhatsApp Image 2023-01-21 at 11.58.12 A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880320" cy="4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1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u="sng" smtClean="0">
                <a:latin typeface="Calibri" charset="0"/>
              </a:rPr>
              <a:t>LOGIN Screen</a:t>
            </a:r>
            <a:endParaRPr lang="en-US" altLang="en-US" b="1" u="sng">
              <a:latin typeface="Calibri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4400" y="1295400"/>
            <a:ext cx="3810000" cy="2011363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After Successful completion of registration Login Screen will appear.</a:t>
            </a:r>
          </a:p>
          <a:p>
            <a:pPr eaLnBrk="1" hangingPunct="1">
              <a:lnSpc>
                <a:spcPct val="100000"/>
              </a:lnSpc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USER NAME will display automatically</a:t>
            </a:r>
          </a:p>
          <a:p>
            <a:pPr eaLnBrk="1" hangingPunct="1">
              <a:lnSpc>
                <a:spcPct val="100000"/>
              </a:lnSpc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Enter 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6-digit 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Pin Number and click LOGIN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ownloads\WhatsApp Image 2023-01-21 at 11.57.16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6182"/>
            <a:ext cx="3470605" cy="52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6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-93663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IN" altLang="en-US" sz="4400" b="1" u="sng">
                <a:solidFill>
                  <a:srgbClr val="000000"/>
                </a:solidFill>
                <a:latin typeface="Calibri" charset="0"/>
              </a:rPr>
              <a:t>Forgot M-pin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6800" y="744537"/>
            <a:ext cx="7696200" cy="921876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When user click on Forgot </a:t>
            </a:r>
            <a:r>
              <a:rPr lang="en-IN" altLang="en-US" dirty="0" err="1">
                <a:solidFill>
                  <a:srgbClr val="FFFFFF"/>
                </a:solidFill>
                <a:latin typeface="Calibri" charset="0"/>
              </a:rPr>
              <a:t>Mpin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a  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OTP will sent to user’s registered mobile number</a:t>
            </a: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After entering OTP user can change </a:t>
            </a:r>
            <a:r>
              <a:rPr lang="en-IN" altLang="en-US" dirty="0" err="1" smtClean="0">
                <a:solidFill>
                  <a:srgbClr val="FFFFFF"/>
                </a:solidFill>
                <a:latin typeface="Calibri" charset="0"/>
              </a:rPr>
              <a:t>Mpin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ownloads\WhatsApp Image 2023-01-21 at 11.55.25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3491"/>
            <a:ext cx="2088232" cy="45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WhatsApp Image 2023-01-21 at 11.55.24 AM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54292"/>
            <a:ext cx="2100414" cy="45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WhatsApp Image 2023-01-21 at 11.55.24 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74" y="1833510"/>
            <a:ext cx="2100414" cy="45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7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u="sng" smtClean="0">
                <a:latin typeface="Calibri" charset="0"/>
              </a:rPr>
              <a:t>Home screen - Mobile APP</a:t>
            </a:r>
            <a:endParaRPr lang="en-US" altLang="en-US" b="1" u="sng">
              <a:latin typeface="Calibri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4400" y="1295400"/>
            <a:ext cx="3810000" cy="4245863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8890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After Login User Home screen will appear.</a:t>
            </a:r>
          </a:p>
          <a:p>
            <a:pPr eaLnBrk="1" hangingPunct="1">
              <a:lnSpc>
                <a:spcPct val="100000"/>
              </a:lnSpc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Following details are mentioned in the Home screen: </a:t>
            </a:r>
          </a:p>
          <a:p>
            <a:pPr eaLnBrk="1" hangingPunct="1">
              <a:lnSpc>
                <a:spcPct val="100000"/>
              </a:lnSpc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My Accounts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Fund Transfer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E-Service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Recharge &amp; Bill Pay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Enquires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Request 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My Profile</a:t>
            </a: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Notification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Logout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\Downloads\WhatsApp Image 2023-01-21 at 12.10.35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5400"/>
            <a:ext cx="3023731" cy="53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4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u="sng" dirty="0" smtClean="0">
                <a:latin typeface="Calibri" charset="0"/>
              </a:rPr>
              <a:t>ACCOUNT STATEMENT –My Account</a:t>
            </a:r>
            <a:endParaRPr lang="en-US" altLang="en-US" b="1" u="sng" dirty="0">
              <a:latin typeface="Calibri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4400" y="1295400"/>
            <a:ext cx="4038600" cy="639763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>
                <a:solidFill>
                  <a:srgbClr val="FFFFFF"/>
                </a:solidFill>
                <a:latin typeface="Calibri" charset="0"/>
              </a:rPr>
              <a:t>Account Statement Will Display transaction made from that Account.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C:\Users\Admin\Downloads\WhatsApp Image 2023-01-21 at 3.01.13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6" y="1124744"/>
            <a:ext cx="31567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2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0"/>
            <a:ext cx="807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3200" b="1" u="sng" dirty="0" smtClean="0">
                <a:latin typeface="Calibri" charset="0"/>
              </a:rPr>
              <a:t>FUND TRANSFER WITHIN BANK And Other Bank – Fund Transfer</a:t>
            </a:r>
            <a:endParaRPr lang="en-US" altLang="en-US" sz="3200" b="1" u="sng" dirty="0">
              <a:latin typeface="Calibri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4400" y="1295400"/>
            <a:ext cx="4038600" cy="5353858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Fund Transfer 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will display information as 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below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endParaRPr lang="en-IN" altLang="en-US" dirty="0" smtClean="0">
              <a:solidFill>
                <a:srgbClr val="FFFFFF"/>
              </a:solidFill>
              <a:latin typeface="Calibri" charset="0"/>
            </a:endParaRPr>
          </a:p>
          <a:p>
            <a:pPr marL="285750" indent="-285750" eaLnBrk="1"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Manage Beneficiary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endParaRPr lang="en-IN" altLang="en-US" dirty="0" smtClean="0">
              <a:solidFill>
                <a:srgbClr val="FFFFFF"/>
              </a:solidFill>
              <a:latin typeface="Calibri" charset="0"/>
            </a:endParaRPr>
          </a:p>
          <a:p>
            <a:pPr marL="285750" indent="-285750" eaLnBrk="1"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Own Account Transfer (Self Account ADC to ADC)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Fund Transfer Within Bank(ADC 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to ADC Quick Transfer)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Other Bank Transfer(ADC 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to 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Other </a:t>
            </a:r>
            <a:r>
              <a:rPr lang="en-IN" altLang="en-US" dirty="0">
                <a:solidFill>
                  <a:srgbClr val="FFFFFF"/>
                </a:solidFill>
                <a:latin typeface="Calibri" charset="0"/>
              </a:rPr>
              <a:t>beneficiary Transfer</a:t>
            </a: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)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endParaRPr lang="en-IN" altLang="en-US" dirty="0" smtClean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P2P Transfer to Mobile </a:t>
            </a:r>
            <a:r>
              <a:rPr lang="en-GB" altLang="en-US" dirty="0" smtClean="0">
                <a:solidFill>
                  <a:srgbClr val="FFFFFF"/>
                </a:solidFill>
                <a:latin typeface="Calibri" charset="0"/>
              </a:rPr>
              <a:t> Number(MMID)</a:t>
            </a:r>
          </a:p>
          <a:p>
            <a:pPr marL="0" indent="0" eaLnBrk="1" hangingPunct="1">
              <a:lnSpc>
                <a:spcPct val="100000"/>
              </a:lnSpc>
              <a:buSzPct val="45000"/>
            </a:pPr>
            <a:endParaRPr lang="en-GB" altLang="en-US" dirty="0" smtClean="0">
              <a:solidFill>
                <a:srgbClr val="FFFFFF"/>
              </a:solidFill>
              <a:latin typeface="Calibri" charset="0"/>
            </a:endParaRPr>
          </a:p>
          <a:p>
            <a:pPr eaLnBrk="1">
              <a:buSzPct val="45000"/>
              <a:buFont typeface="Wingdings" charset="0"/>
              <a:buChar char="Ø"/>
            </a:pPr>
            <a:r>
              <a:rPr lang="en-IN" altLang="en-US" dirty="0" smtClean="0">
                <a:solidFill>
                  <a:srgbClr val="FFFFFF"/>
                </a:solidFill>
                <a:latin typeface="Calibri" charset="0"/>
              </a:rPr>
              <a:t>Quick Transfer</a:t>
            </a:r>
            <a:endParaRPr lang="en-IN" altLang="en-US" dirty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IN" alt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C:\Users\Admin\Downloads\WhatsApp Image 2023-01-21 at 12.11.22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95400"/>
            <a:ext cx="3600399" cy="53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0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413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Mobile Banking (Financial)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2023-01-21T05:41:43Z</dcterms:created>
  <dcterms:modified xsi:type="dcterms:W3CDTF">2023-01-27T06:12:05Z</dcterms:modified>
</cp:coreProperties>
</file>