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9" r:id="rId2"/>
    <p:sldId id="280" r:id="rId3"/>
    <p:sldId id="257" r:id="rId4"/>
    <p:sldId id="258" r:id="rId5"/>
    <p:sldId id="259" r:id="rId6"/>
    <p:sldId id="260" r:id="rId7"/>
    <p:sldId id="262" r:id="rId8"/>
    <p:sldId id="283" r:id="rId9"/>
    <p:sldId id="263" r:id="rId10"/>
    <p:sldId id="264" r:id="rId11"/>
    <p:sldId id="265" r:id="rId12"/>
    <p:sldId id="267" r:id="rId13"/>
    <p:sldId id="268" r:id="rId14"/>
    <p:sldId id="28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650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46A0B03-D219-4C01-BC27-13B1D2E9C2F1}" type="datetimeFigureOut">
              <a:rPr lang="en-US" smtClean="0"/>
              <a:pPr/>
              <a:t>10/13/2015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8A11A5F-AC8A-4B3C-81FE-BB04570AAE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857496"/>
            <a:ext cx="4114800" cy="17859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ATM CARD</a:t>
            </a:r>
            <a:b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Registration</a:t>
            </a:r>
            <a:endParaRPr lang="en-US" sz="3600" b="1" u="sng" dirty="0">
              <a:ln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1027" name="Picture 3" descr="C:\Users\ADC\Desktop\NEW Cgroad.jpg"/>
          <p:cNvPicPr>
            <a:picLocks noChangeAspect="1" noChangeArrowheads="1"/>
          </p:cNvPicPr>
          <p:nvPr/>
        </p:nvPicPr>
        <p:blipFill>
          <a:blip r:embed="rId2"/>
          <a:srcRect l="3846"/>
          <a:stretch>
            <a:fillRect/>
          </a:stretch>
        </p:blipFill>
        <p:spPr bwMode="auto">
          <a:xfrm>
            <a:off x="5257801" y="1066800"/>
            <a:ext cx="3809999" cy="5321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939" y="0"/>
            <a:ext cx="8143061" cy="76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219200" y="76200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Since 1925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31054" t="12188" r="24414" b="28749"/>
          <a:stretch>
            <a:fillRect/>
          </a:stretch>
        </p:blipFill>
        <p:spPr bwMode="auto">
          <a:xfrm>
            <a:off x="1214414" y="1571612"/>
            <a:ext cx="542928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0"/>
            <a:ext cx="8077200" cy="1500174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7 – New screen will appear</a:t>
            </a:r>
            <a:r>
              <a:rPr lang="en-US" sz="4300" b="1" u="sng" baseline="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,</a:t>
            </a: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Enter the 16 digit ATM card 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and click on </a:t>
            </a:r>
            <a:r>
              <a:rPr lang="en-US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SUBMIT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28926" y="4000504"/>
            <a:ext cx="2571768" cy="50006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9389" y="3786190"/>
            <a:ext cx="200026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Enter 16 Digit ATM card number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6"/>
            <a:endCxn id="8" idx="1"/>
          </p:cNvCxnSpPr>
          <p:nvPr/>
        </p:nvCxnSpPr>
        <p:spPr>
          <a:xfrm flipV="1">
            <a:off x="5500694" y="4109356"/>
            <a:ext cx="928695" cy="141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32422" t="13437" r="23633" b="29375"/>
          <a:stretch>
            <a:fillRect/>
          </a:stretch>
        </p:blipFill>
        <p:spPr bwMode="auto">
          <a:xfrm>
            <a:off x="1142976" y="1643050"/>
            <a:ext cx="535785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0"/>
            <a:ext cx="8077200" cy="1500174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8 – </a:t>
            </a: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Enter the 8 digit OTP which will be received on registered mobile 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and click on </a:t>
            </a:r>
            <a:r>
              <a:rPr lang="en-US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SUBMIT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14678" y="4214818"/>
            <a:ext cx="2071702" cy="402831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29388" y="4143380"/>
            <a:ext cx="200026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Enter 8 Digit ATM card number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6"/>
            <a:endCxn id="8" idx="1"/>
          </p:cNvCxnSpPr>
          <p:nvPr/>
        </p:nvCxnSpPr>
        <p:spPr>
          <a:xfrm>
            <a:off x="5286380" y="4416234"/>
            <a:ext cx="1143008" cy="50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8125" t="20625" r="28515" b="22187"/>
          <a:stretch>
            <a:fillRect/>
          </a:stretch>
        </p:blipFill>
        <p:spPr bwMode="auto">
          <a:xfrm>
            <a:off x="1285852" y="1928802"/>
            <a:ext cx="528641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500174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9 – </a:t>
            </a: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Enter any word in the PHRASE BOX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&amp; select any image (select the image that can remember)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and click on </a:t>
            </a:r>
            <a:r>
              <a:rPr lang="en-US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SUBMIT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85918" y="3000372"/>
            <a:ext cx="1357322" cy="428628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86578" y="2500306"/>
            <a:ext cx="200026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Enter any word in the PHRASE BOX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6"/>
            <a:endCxn id="7" idx="1"/>
          </p:cNvCxnSpPr>
          <p:nvPr/>
        </p:nvCxnSpPr>
        <p:spPr>
          <a:xfrm flipV="1">
            <a:off x="3143240" y="2823472"/>
            <a:ext cx="3643338" cy="391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643042" y="3286124"/>
            <a:ext cx="4071966" cy="2428892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6578" y="3571876"/>
            <a:ext cx="2000264" cy="2308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N" dirty="0" smtClean="0"/>
              <a:t>Select any image from the images displayed on the screen.</a:t>
            </a:r>
          </a:p>
          <a:p>
            <a:endParaRPr lang="en-IN" dirty="0" smtClean="0"/>
          </a:p>
          <a:p>
            <a:r>
              <a:rPr lang="en-IN" dirty="0" smtClean="0"/>
              <a:t>Please remember the image that is selected by you.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6"/>
            <a:endCxn id="13" idx="1"/>
          </p:cNvCxnSpPr>
          <p:nvPr/>
        </p:nvCxnSpPr>
        <p:spPr>
          <a:xfrm>
            <a:off x="5715008" y="4500570"/>
            <a:ext cx="1071570" cy="225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1055" t="22500" r="24414" b="20312"/>
          <a:stretch>
            <a:fillRect/>
          </a:stretch>
        </p:blipFill>
        <p:spPr bwMode="auto">
          <a:xfrm>
            <a:off x="2071670" y="1928802"/>
            <a:ext cx="542925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50017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Registration for E-Commerce or online payment is successful.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1.bp.blogspot.com/-edi7Ymxahkw/UZtfYHeekAI/AAAAAAAACJE/qBYgUxVZQKI/s1600/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3" y="1"/>
            <a:ext cx="8000997" cy="320039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12756" y="-484730"/>
            <a:ext cx="737688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071934" y="5382161"/>
            <a:ext cx="484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www.adcbank.coop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Ib.mb@adcbank.coop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7" name="Picture 8" descr="http://www.srlcorporation.com/images/address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2873" y="6019800"/>
            <a:ext cx="341489" cy="457200"/>
          </a:xfrm>
          <a:prstGeom prst="rect">
            <a:avLst/>
          </a:prstGeom>
          <a:noFill/>
        </p:spPr>
      </p:pic>
      <p:pic>
        <p:nvPicPr>
          <p:cNvPr id="19" name="Picture 12" descr="http://civicensemble.org/wp-content/uploads/2013/12/website-design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5410200"/>
            <a:ext cx="512127" cy="5429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71600" y="3810000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Since 1925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5720"/>
            <a:ext cx="7498080" cy="521208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ATM CARD</a:t>
            </a:r>
            <a:br>
              <a:rPr lang="en-US" sz="6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</a:br>
            <a:r>
              <a:rPr lang="en-US" sz="6600" b="1" dirty="0" smtClean="0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Registration</a:t>
            </a:r>
            <a:r>
              <a:rPr lang="en-US" sz="6600" b="1" u="sng" dirty="0" smtClean="0">
                <a:ln/>
                <a:solidFill>
                  <a:schemeClr val="accent3"/>
                </a:solidFill>
                <a:effectLst/>
              </a:rPr>
              <a:t> </a:t>
            </a:r>
            <a:br>
              <a:rPr lang="en-US" sz="6600" b="1" u="sng" dirty="0" smtClean="0">
                <a:ln/>
                <a:solidFill>
                  <a:schemeClr val="accent3"/>
                </a:solidFill>
                <a:effectLst/>
              </a:rPr>
            </a:br>
            <a:r>
              <a:rPr lang="en-IN" sz="5400" b="1" dirty="0" smtClean="0">
                <a:solidFill>
                  <a:srgbClr val="00B050"/>
                </a:solidFill>
                <a:latin typeface="Trebuchet MS" pitchFamily="34" charset="0"/>
              </a:rPr>
              <a:t/>
            </a:r>
            <a:br>
              <a:rPr lang="en-IN" sz="5400" b="1" dirty="0" smtClean="0">
                <a:solidFill>
                  <a:srgbClr val="00B050"/>
                </a:solidFill>
                <a:latin typeface="Trebuchet MS" pitchFamily="34" charset="0"/>
              </a:rPr>
            </a:br>
            <a:endParaRPr lang="en-US" sz="5400" b="1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www.adcbank.coop/images/pages/services/ATM%20Card%20Design%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06219">
            <a:off x="1745751" y="3906808"/>
            <a:ext cx="2381250" cy="1495426"/>
          </a:xfrm>
          <a:prstGeom prst="rect">
            <a:avLst/>
          </a:prstGeom>
          <a:noFill/>
        </p:spPr>
      </p:pic>
      <p:pic>
        <p:nvPicPr>
          <p:cNvPr id="70658" name="Picture 2" descr="http://physicsbyfiziks.com/images/onlinregistr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3043" y="4419624"/>
            <a:ext cx="3876675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031" t="2812" r="10351" b="5312"/>
          <a:stretch>
            <a:fillRect/>
          </a:stretch>
        </p:blipFill>
        <p:spPr bwMode="auto">
          <a:xfrm>
            <a:off x="1071538" y="1571612"/>
            <a:ext cx="616699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76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1 – Open www.adcbank.coop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12591" y="5581407"/>
            <a:ext cx="1345095" cy="419361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71670" y="5886319"/>
            <a:ext cx="66236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>
          <a:xfrm rot="5400000">
            <a:off x="3128438" y="5586943"/>
            <a:ext cx="142876" cy="9705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7031" t="3750" r="10351" b="5312"/>
          <a:stretch>
            <a:fillRect/>
          </a:stretch>
        </p:blipFill>
        <p:spPr bwMode="auto">
          <a:xfrm>
            <a:off x="1214414" y="1214422"/>
            <a:ext cx="6929486" cy="47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2 – Scroll</a:t>
            </a:r>
            <a:r>
              <a:rPr kumimoji="0" lang="en-US" sz="4300" b="1" i="0" u="sng" strike="noStrike" kern="1200" cap="none" spc="0" normalizeH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down to the bottom of the page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6143644"/>
            <a:ext cx="214314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SCROLL DOWN</a:t>
            </a:r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031" t="2812" r="10937" b="5312"/>
          <a:stretch>
            <a:fillRect/>
          </a:stretch>
        </p:blipFill>
        <p:spPr bwMode="auto">
          <a:xfrm>
            <a:off x="1500166" y="1650194"/>
            <a:ext cx="6929486" cy="48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3 – Click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en-IN" sz="4300" b="1" u="sng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RuPay</a:t>
            </a:r>
            <a:r>
              <a:rPr lang="en-IN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IN" sz="4300" b="1" u="sng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PaySecure</a:t>
            </a:r>
            <a:r>
              <a:rPr lang="en-IN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FAQs</a:t>
            </a:r>
            <a:r>
              <a:rPr lang="en-IN" sz="4300" b="1" u="sng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”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43042" y="2857496"/>
            <a:ext cx="1714512" cy="428628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43504" y="2928934"/>
            <a:ext cx="66236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6"/>
            <a:endCxn id="7" idx="1"/>
          </p:cNvCxnSpPr>
          <p:nvPr/>
        </p:nvCxnSpPr>
        <p:spPr>
          <a:xfrm>
            <a:off x="3357554" y="3071810"/>
            <a:ext cx="1785950" cy="180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7031" t="3750" r="10937" b="5312"/>
          <a:stretch>
            <a:fillRect/>
          </a:stretch>
        </p:blipFill>
        <p:spPr bwMode="auto">
          <a:xfrm>
            <a:off x="1428728" y="1573143"/>
            <a:ext cx="7215238" cy="49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4 – Read all 19 Questions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19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7031" t="3750" r="10937" b="6250"/>
          <a:stretch>
            <a:fillRect/>
          </a:stretch>
        </p:blipFill>
        <p:spPr bwMode="auto">
          <a:xfrm>
            <a:off x="1547791" y="1857364"/>
            <a:ext cx="666754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5 – Click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Pay Secure (E-Commerce)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”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357554" y="2428868"/>
            <a:ext cx="2500330" cy="428628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16" y="1214422"/>
            <a:ext cx="96594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6"/>
            <a:endCxn id="7" idx="1"/>
          </p:cNvCxnSpPr>
          <p:nvPr/>
        </p:nvCxnSpPr>
        <p:spPr>
          <a:xfrm flipV="1">
            <a:off x="5857884" y="1537588"/>
            <a:ext cx="1000132" cy="1105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031" t="2812" r="10937" b="5312"/>
          <a:stretch>
            <a:fillRect/>
          </a:stretch>
        </p:blipFill>
        <p:spPr bwMode="auto">
          <a:xfrm>
            <a:off x="1500166" y="1650194"/>
            <a:ext cx="6929486" cy="48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643042" y="3143248"/>
            <a:ext cx="2571768" cy="50006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43504" y="2928934"/>
            <a:ext cx="66236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6"/>
            <a:endCxn id="7" idx="1"/>
          </p:cNvCxnSpPr>
          <p:nvPr/>
        </p:nvCxnSpPr>
        <p:spPr>
          <a:xfrm flipV="1">
            <a:off x="4214810" y="3252100"/>
            <a:ext cx="928694" cy="141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57620" y="1214422"/>
            <a:ext cx="214314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SCROLL DOWN</a:t>
            </a:r>
            <a:endParaRPr lang="en-US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5 – Click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n-US" sz="43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RuPay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3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PaySecure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Direct Registration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”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7031" t="2812" r="10351" b="5312"/>
          <a:stretch>
            <a:fillRect/>
          </a:stretch>
        </p:blipFill>
        <p:spPr bwMode="auto">
          <a:xfrm>
            <a:off x="1357290" y="1265594"/>
            <a:ext cx="7429552" cy="516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66800" y="0"/>
            <a:ext cx="8077200" cy="1071546"/>
          </a:xfrm>
          <a:prstGeom prst="rect">
            <a:avLst/>
          </a:prstGeom>
        </p:spPr>
        <p:txBody>
          <a:bodyPr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Step 6 – Click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lang="en-US" sz="4300" b="1" u="sng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I accept the Terms &amp; Conditions, Register Me</a:t>
            </a:r>
            <a:r>
              <a:rPr kumimoji="0" lang="en-US" sz="43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”</a:t>
            </a:r>
            <a:endParaRPr kumimoji="0" lang="en-US" sz="43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Documents and Settings\adc\My Documents\My Pictures\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" cy="4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5548" y="4542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Since 1925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785794"/>
            <a:ext cx="2143140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SCROLL DOWN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3500430" y="2714620"/>
            <a:ext cx="3286148" cy="500066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86644" y="2571744"/>
            <a:ext cx="96594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Click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6"/>
            <a:endCxn id="8" idx="1"/>
          </p:cNvCxnSpPr>
          <p:nvPr/>
        </p:nvCxnSpPr>
        <p:spPr>
          <a:xfrm flipV="1">
            <a:off x="6786578" y="2894910"/>
            <a:ext cx="500066" cy="6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89</TotalTime>
  <Words>237</Words>
  <Application>Microsoft Office PowerPoint</Application>
  <PresentationFormat>On-screen Show (4:3)</PresentationFormat>
  <Paragraphs>58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Solstice</vt:lpstr>
      <vt:lpstr>ATM CARD Registration</vt:lpstr>
      <vt:lpstr>ATM CARD Registration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12</cp:revision>
  <dcterms:created xsi:type="dcterms:W3CDTF">2015-10-12T08:45:06Z</dcterms:created>
  <dcterms:modified xsi:type="dcterms:W3CDTF">2015-10-13T06:04:38Z</dcterms:modified>
</cp:coreProperties>
</file>